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08"/>
    <p:restoredTop sz="95604"/>
  </p:normalViewPr>
  <p:slideViewPr>
    <p:cSldViewPr snapToGrid="0" snapToObjects="1">
      <p:cViewPr varScale="1">
        <p:scale>
          <a:sx n="93" d="100"/>
          <a:sy n="93" d="100"/>
        </p:scale>
        <p:origin x="208" y="8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1BFFEE-C352-5441-9B9D-DE7D21F002A2}" type="datetimeFigureOut">
              <a:rPr lang="fr-FR" smtClean="0"/>
              <a:t>12/03/2019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E0679C-ABF3-AE40-806E-580D11B415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7279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jpeg"/><Relationship Id="rId16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jp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mailto:certem@univ-tours.fr" TargetMode="External"/><Relationship Id="rId7" Type="http://schemas.openxmlformats.org/officeDocument/2006/relationships/image" Target="../media/image19.jp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png"/><Relationship Id="rId5" Type="http://schemas.openxmlformats.org/officeDocument/2006/relationships/hyperlink" Target="https://www.linkedin.com/company-beta/11059400" TargetMode="External"/><Relationship Id="rId4" Type="http://schemas.openxmlformats.org/officeDocument/2006/relationships/hyperlink" Target="http://www.certem.univ-tours.fr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 userDrawn="1"/>
        </p:nvPicPr>
        <p:blipFill rotWithShape="1">
          <a:blip r:embed="rId2" cstate="screen">
            <a:alphaModFix amt="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-2562"/>
            <a:ext cx="12192001" cy="23175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9925" y="1521224"/>
            <a:ext cx="4252150" cy="1587427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8534" y="6415076"/>
            <a:ext cx="400778" cy="35162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7668" y="6420972"/>
            <a:ext cx="466162" cy="351629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8799" y="6418030"/>
            <a:ext cx="564167" cy="351627"/>
          </a:xfrm>
          <a:prstGeom prst="rect">
            <a:avLst/>
          </a:prstGeom>
        </p:spPr>
      </p:pic>
      <p:pic>
        <p:nvPicPr>
          <p:cNvPr id="20" name="Image 19"/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6749" y="6412156"/>
            <a:ext cx="830288" cy="351588"/>
          </a:xfrm>
          <a:prstGeom prst="rect">
            <a:avLst/>
          </a:prstGeom>
        </p:spPr>
      </p:pic>
      <p:sp>
        <p:nvSpPr>
          <p:cNvPr id="6" name="Espace réservé du texte 5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1054893" y="3370021"/>
            <a:ext cx="10082213" cy="4661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baseline="0">
                <a:solidFill>
                  <a:schemeClr val="tx2"/>
                </a:solidFill>
                <a:latin typeface="Myriad Pro" charset="0"/>
                <a:ea typeface="Myriad Pro" charset="0"/>
                <a:cs typeface="Myriad Pro" charset="0"/>
              </a:defRPr>
            </a:lvl1pPr>
          </a:lstStyle>
          <a:p>
            <a:pPr lvl="0"/>
            <a:r>
              <a:rPr lang="fr-FR" dirty="0"/>
              <a:t>Titre de </a:t>
            </a:r>
            <a:r>
              <a:rPr lang="fr-FR"/>
              <a:t>la présentation</a:t>
            </a:r>
            <a:endParaRPr lang="fr-FR" dirty="0"/>
          </a:p>
        </p:txBody>
      </p:sp>
      <p:sp>
        <p:nvSpPr>
          <p:cNvPr id="24" name="Espace réservé du texte 5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1054893" y="4557699"/>
            <a:ext cx="10082213" cy="33354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aseline="0">
                <a:solidFill>
                  <a:schemeClr val="bg2"/>
                </a:solidFill>
                <a:latin typeface="Myriad Pro" charset="0"/>
                <a:ea typeface="Myriad Pro" charset="0"/>
                <a:cs typeface="Myriad Pro" charset="0"/>
              </a:defRPr>
            </a:lvl1pPr>
          </a:lstStyle>
          <a:p>
            <a:pPr lvl="0"/>
            <a:r>
              <a:rPr lang="fr-FR" dirty="0"/>
              <a:t>Nom de </a:t>
            </a:r>
            <a:r>
              <a:rPr lang="fr-FR"/>
              <a:t>l’événement </a:t>
            </a:r>
            <a:endParaRPr lang="fr-FR" dirty="0"/>
          </a:p>
        </p:txBody>
      </p:sp>
      <p:sp>
        <p:nvSpPr>
          <p:cNvPr id="25" name="Espace réservé du texte 5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1048153" y="3830187"/>
            <a:ext cx="10082213" cy="33354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aseline="0">
                <a:solidFill>
                  <a:schemeClr val="tx2"/>
                </a:solidFill>
                <a:latin typeface="Myriad Pro" charset="0"/>
                <a:ea typeface="Myriad Pro" charset="0"/>
                <a:cs typeface="Myriad Pro" charset="0"/>
              </a:defRPr>
            </a:lvl1pPr>
          </a:lstStyle>
          <a:p>
            <a:pPr lvl="0"/>
            <a:r>
              <a:rPr lang="fr-FR" dirty="0"/>
              <a:t>Nom (et titre) de l’intervenant</a:t>
            </a:r>
          </a:p>
        </p:txBody>
      </p:sp>
      <p:sp>
        <p:nvSpPr>
          <p:cNvPr id="26" name="Espace réservé du texte 5"/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1054893" y="4898106"/>
            <a:ext cx="10082213" cy="33354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aseline="0">
                <a:solidFill>
                  <a:schemeClr val="bg2"/>
                </a:solidFill>
                <a:latin typeface="Myriad Pro" charset="0"/>
                <a:ea typeface="Myriad Pro" charset="0"/>
                <a:cs typeface="Myriad Pro" charset="0"/>
              </a:defRPr>
            </a:lvl1pPr>
          </a:lstStyle>
          <a:p>
            <a:pPr lvl="0"/>
            <a:r>
              <a:rPr lang="fr-FR" dirty="0"/>
              <a:t>Date de l’événement </a:t>
            </a:r>
          </a:p>
        </p:txBody>
      </p:sp>
      <p:pic>
        <p:nvPicPr>
          <p:cNvPr id="2" name="Image 1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504" y="6412156"/>
            <a:ext cx="777053" cy="3528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220" y="6420386"/>
            <a:ext cx="603387" cy="352800"/>
          </a:xfrm>
          <a:prstGeom prst="rect">
            <a:avLst/>
          </a:prstGeom>
        </p:spPr>
      </p:pic>
      <p:grpSp>
        <p:nvGrpSpPr>
          <p:cNvPr id="19" name="Grouper 18"/>
          <p:cNvGrpSpPr/>
          <p:nvPr userDrawn="1"/>
        </p:nvGrpSpPr>
        <p:grpSpPr>
          <a:xfrm>
            <a:off x="2974503" y="5678983"/>
            <a:ext cx="7028839" cy="539848"/>
            <a:chOff x="2943435" y="5686883"/>
            <a:chExt cx="7028839" cy="539848"/>
          </a:xfrm>
        </p:grpSpPr>
        <p:pic>
          <p:nvPicPr>
            <p:cNvPr id="12" name="Image 11"/>
            <p:cNvPicPr>
              <a:picLocks noChangeAspect="1"/>
            </p:cNvPicPr>
            <p:nvPr userDrawn="1"/>
          </p:nvPicPr>
          <p:blipFill rotWithShape="1"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39818"/>
            <a:stretch/>
          </p:blipFill>
          <p:spPr>
            <a:xfrm>
              <a:off x="7229042" y="5786767"/>
              <a:ext cx="1241444" cy="352981"/>
            </a:xfrm>
            <a:prstGeom prst="rect">
              <a:avLst/>
            </a:prstGeom>
          </p:spPr>
        </p:pic>
        <p:pic>
          <p:nvPicPr>
            <p:cNvPr id="15" name="Image 14"/>
            <p:cNvPicPr>
              <a:picLocks noChangeAspect="1"/>
            </p:cNvPicPr>
            <p:nvPr userDrawn="1"/>
          </p:nvPicPr>
          <p:blipFill>
            <a:blip r:embed="rId11"/>
            <a:stretch>
              <a:fillRect/>
            </a:stretch>
          </p:blipFill>
          <p:spPr>
            <a:xfrm>
              <a:off x="5871891" y="5714143"/>
              <a:ext cx="472320" cy="472320"/>
            </a:xfrm>
            <a:prstGeom prst="rect">
              <a:avLst/>
            </a:prstGeom>
          </p:spPr>
        </p:pic>
        <p:pic>
          <p:nvPicPr>
            <p:cNvPr id="16" name="Image 15"/>
            <p:cNvPicPr>
              <a:picLocks noChangeAspect="1"/>
            </p:cNvPicPr>
            <p:nvPr userDrawn="1"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70206" y="5697627"/>
              <a:ext cx="632841" cy="505351"/>
            </a:xfrm>
            <a:prstGeom prst="rect">
              <a:avLst/>
            </a:prstGeom>
          </p:spPr>
        </p:pic>
        <p:pic>
          <p:nvPicPr>
            <p:cNvPr id="17" name="Image 16"/>
            <p:cNvPicPr>
              <a:picLocks noChangeAspect="1"/>
            </p:cNvPicPr>
            <p:nvPr userDrawn="1"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596481" y="5781013"/>
              <a:ext cx="1375793" cy="351588"/>
            </a:xfrm>
            <a:prstGeom prst="rect">
              <a:avLst/>
            </a:prstGeom>
          </p:spPr>
        </p:pic>
        <p:pic>
          <p:nvPicPr>
            <p:cNvPr id="18" name="Image 17"/>
            <p:cNvPicPr>
              <a:picLocks noChangeAspect="1"/>
            </p:cNvPicPr>
            <p:nvPr userDrawn="1"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43435" y="5705020"/>
              <a:ext cx="852316" cy="505350"/>
            </a:xfrm>
            <a:prstGeom prst="rect">
              <a:avLst/>
            </a:prstGeom>
          </p:spPr>
        </p:pic>
        <p:pic>
          <p:nvPicPr>
            <p:cNvPr id="3" name="Image 2"/>
            <p:cNvPicPr>
              <a:picLocks noChangeAspect="1"/>
            </p:cNvPicPr>
            <p:nvPr userDrawn="1"/>
          </p:nvPicPr>
          <p:blipFill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788" b="8918"/>
            <a:stretch/>
          </p:blipFill>
          <p:spPr>
            <a:xfrm>
              <a:off x="4589483" y="5767689"/>
              <a:ext cx="1148180" cy="372059"/>
            </a:xfrm>
            <a:prstGeom prst="rect">
              <a:avLst/>
            </a:prstGeom>
          </p:spPr>
        </p:pic>
        <p:pic>
          <p:nvPicPr>
            <p:cNvPr id="11" name="Image 10"/>
            <p:cNvPicPr>
              <a:picLocks noChangeAspect="1"/>
            </p:cNvPicPr>
            <p:nvPr userDrawn="1"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23570" y="5686883"/>
              <a:ext cx="567851" cy="53984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72297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ntrée manuelle 9"/>
          <p:cNvSpPr/>
          <p:nvPr userDrawn="1"/>
        </p:nvSpPr>
        <p:spPr bwMode="auto">
          <a:xfrm rot="16200000">
            <a:off x="10446414" y="-908874"/>
            <a:ext cx="836712" cy="2654461"/>
          </a:xfrm>
          <a:prstGeom prst="flowChartManualInpu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7" name="Image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9512" y="6296628"/>
            <a:ext cx="1370682" cy="523135"/>
          </a:xfrm>
          <a:prstGeom prst="rect">
            <a:avLst/>
          </a:prstGeom>
        </p:spPr>
      </p:pic>
      <p:sp>
        <p:nvSpPr>
          <p:cNvPr id="9" name="Espace réservé du titre 3"/>
          <p:cNvSpPr>
            <a:spLocks noGrp="1"/>
          </p:cNvSpPr>
          <p:nvPr>
            <p:ph type="title"/>
          </p:nvPr>
        </p:nvSpPr>
        <p:spPr>
          <a:xfrm>
            <a:off x="179512" y="1"/>
            <a:ext cx="9358026" cy="836711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14" name="Espace réservé du numéro de diapositive 4"/>
          <p:cNvSpPr>
            <a:spLocks noGrp="1"/>
          </p:cNvSpPr>
          <p:nvPr>
            <p:ph type="sldNum" sz="quarter" idx="4"/>
          </p:nvPr>
        </p:nvSpPr>
        <p:spPr>
          <a:xfrm>
            <a:off x="11638844" y="418356"/>
            <a:ext cx="4420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F671F529-162B-394D-82B2-EA389DD85379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0"/>
          </p:nvPr>
        </p:nvSpPr>
        <p:spPr>
          <a:xfrm>
            <a:off x="179512" y="1002857"/>
            <a:ext cx="11777662" cy="5127625"/>
          </a:xfrm>
          <a:prstGeom prst="rect">
            <a:avLst/>
          </a:prstGeom>
        </p:spPr>
        <p:txBody>
          <a:bodyPr/>
          <a:lstStyle>
            <a:lvl1pPr>
              <a:buClr>
                <a:schemeClr val="bg2"/>
              </a:buClr>
              <a:defRPr sz="2400"/>
            </a:lvl1pPr>
            <a:lvl2pPr>
              <a:buClr>
                <a:schemeClr val="bg2"/>
              </a:buClr>
              <a:defRPr/>
            </a:lvl2pPr>
            <a:lvl3pPr>
              <a:buClr>
                <a:schemeClr val="bg2"/>
              </a:buClr>
              <a:defRPr/>
            </a:lvl3pPr>
            <a:lvl4pPr>
              <a:buClr>
                <a:schemeClr val="bg2"/>
              </a:buClr>
              <a:defRPr/>
            </a:lvl4pPr>
            <a:lvl5pPr>
              <a:buClr>
                <a:schemeClr val="bg2"/>
              </a:buClr>
              <a:defRPr/>
            </a:lvl5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68042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ntrée manuelle 10"/>
          <p:cNvSpPr/>
          <p:nvPr userDrawn="1"/>
        </p:nvSpPr>
        <p:spPr bwMode="auto">
          <a:xfrm rot="16200000">
            <a:off x="10446414" y="-908874"/>
            <a:ext cx="836712" cy="2654461"/>
          </a:xfrm>
          <a:prstGeom prst="flowChartManualInpu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buClr>
                <a:schemeClr val="bg2"/>
              </a:buClr>
              <a:defRPr/>
            </a:lvl1pPr>
            <a:lvl2pPr>
              <a:buClr>
                <a:schemeClr val="bg2"/>
              </a:buClr>
              <a:defRPr/>
            </a:lvl2pPr>
            <a:lvl3pPr>
              <a:buClr>
                <a:schemeClr val="bg2"/>
              </a:buClr>
              <a:defRPr/>
            </a:lvl3pPr>
            <a:lvl4pPr>
              <a:buClr>
                <a:schemeClr val="bg2"/>
              </a:buClr>
              <a:defRPr/>
            </a:lvl4pPr>
            <a:lvl5pPr>
              <a:buClr>
                <a:schemeClr val="bg2"/>
              </a:buClr>
              <a:defRPr/>
            </a:lvl5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buClr>
                <a:schemeClr val="bg2"/>
              </a:buClr>
              <a:defRPr/>
            </a:lvl1pPr>
            <a:lvl2pPr>
              <a:buClr>
                <a:schemeClr val="bg2"/>
              </a:buClr>
              <a:defRPr/>
            </a:lvl2pPr>
            <a:lvl3pPr>
              <a:buClr>
                <a:schemeClr val="bg2"/>
              </a:buClr>
              <a:defRPr/>
            </a:lvl3pPr>
            <a:lvl4pPr>
              <a:buClr>
                <a:schemeClr val="bg2"/>
              </a:buClr>
              <a:defRPr/>
            </a:lvl4pPr>
            <a:lvl5pPr>
              <a:buClr>
                <a:schemeClr val="bg2"/>
              </a:buClr>
              <a:defRPr/>
            </a:lvl5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fr-FR" dirty="0"/>
          </a:p>
        </p:txBody>
      </p:sp>
      <p:pic>
        <p:nvPicPr>
          <p:cNvPr id="10" name="Image 9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9512" y="6296628"/>
            <a:ext cx="1370682" cy="523135"/>
          </a:xfrm>
          <a:prstGeom prst="rect">
            <a:avLst/>
          </a:prstGeom>
        </p:spPr>
      </p:pic>
      <p:sp>
        <p:nvSpPr>
          <p:cNvPr id="15" name="Espace réservé du titre 3"/>
          <p:cNvSpPr>
            <a:spLocks noGrp="1"/>
          </p:cNvSpPr>
          <p:nvPr>
            <p:ph type="title"/>
          </p:nvPr>
        </p:nvSpPr>
        <p:spPr>
          <a:xfrm>
            <a:off x="179512" y="1"/>
            <a:ext cx="9358026" cy="836711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16" name="Espace réservé du numéro de diapositive 4"/>
          <p:cNvSpPr>
            <a:spLocks noGrp="1"/>
          </p:cNvSpPr>
          <p:nvPr>
            <p:ph type="sldNum" sz="quarter" idx="4"/>
          </p:nvPr>
        </p:nvSpPr>
        <p:spPr>
          <a:xfrm>
            <a:off x="11638844" y="418356"/>
            <a:ext cx="4420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F671F529-162B-394D-82B2-EA389DD85379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02107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ntrée manuelle 13"/>
          <p:cNvSpPr/>
          <p:nvPr userDrawn="1"/>
        </p:nvSpPr>
        <p:spPr bwMode="auto">
          <a:xfrm rot="16200000">
            <a:off x="10446414" y="-908874"/>
            <a:ext cx="836712" cy="2654461"/>
          </a:xfrm>
          <a:prstGeom prst="flowChartManualInpu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>
            <a:lvl1pPr>
              <a:buClr>
                <a:schemeClr val="bg2"/>
              </a:buClr>
              <a:defRPr/>
            </a:lvl1pPr>
            <a:lvl2pPr>
              <a:buClr>
                <a:schemeClr val="bg2"/>
              </a:buClr>
              <a:defRPr/>
            </a:lvl2pPr>
            <a:lvl3pPr>
              <a:buClr>
                <a:schemeClr val="bg2"/>
              </a:buClr>
              <a:defRPr/>
            </a:lvl3pPr>
            <a:lvl4pPr>
              <a:buClr>
                <a:schemeClr val="bg2"/>
              </a:buClr>
              <a:defRPr/>
            </a:lvl4pPr>
            <a:lvl5pPr>
              <a:buClr>
                <a:schemeClr val="bg2"/>
              </a:buClr>
              <a:defRPr/>
            </a:lvl5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fr-FR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>
            <a:lvl1pPr>
              <a:buClr>
                <a:schemeClr val="bg2"/>
              </a:buClr>
              <a:defRPr/>
            </a:lvl1pPr>
            <a:lvl2pPr>
              <a:buClr>
                <a:schemeClr val="bg2"/>
              </a:buClr>
              <a:defRPr/>
            </a:lvl2pPr>
            <a:lvl3pPr>
              <a:buClr>
                <a:schemeClr val="bg2"/>
              </a:buClr>
              <a:defRPr/>
            </a:lvl3pPr>
            <a:lvl4pPr>
              <a:buClr>
                <a:schemeClr val="bg2"/>
              </a:buClr>
              <a:defRPr/>
            </a:lvl4pPr>
            <a:lvl5pPr>
              <a:buClr>
                <a:schemeClr val="bg2"/>
              </a:buClr>
              <a:defRPr/>
            </a:lvl5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fr-FR" dirty="0"/>
          </a:p>
        </p:txBody>
      </p:sp>
      <p:pic>
        <p:nvPicPr>
          <p:cNvPr id="13" name="Image 12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9512" y="6296628"/>
            <a:ext cx="1370682" cy="523135"/>
          </a:xfrm>
          <a:prstGeom prst="rect">
            <a:avLst/>
          </a:prstGeom>
        </p:spPr>
      </p:pic>
      <p:sp>
        <p:nvSpPr>
          <p:cNvPr id="17" name="Espace réservé du titre 3"/>
          <p:cNvSpPr>
            <a:spLocks noGrp="1"/>
          </p:cNvSpPr>
          <p:nvPr>
            <p:ph type="title"/>
          </p:nvPr>
        </p:nvSpPr>
        <p:spPr>
          <a:xfrm>
            <a:off x="179512" y="1"/>
            <a:ext cx="9358026" cy="836711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18" name="Espace réservé du numéro de diapositive 4"/>
          <p:cNvSpPr>
            <a:spLocks noGrp="1"/>
          </p:cNvSpPr>
          <p:nvPr>
            <p:ph type="sldNum" sz="quarter" idx="10"/>
          </p:nvPr>
        </p:nvSpPr>
        <p:spPr>
          <a:xfrm>
            <a:off x="11638844" y="418356"/>
            <a:ext cx="4420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F671F529-162B-394D-82B2-EA389DD85379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73522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-titre-intermédiai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0" y="3111810"/>
            <a:ext cx="12192000" cy="1124524"/>
          </a:xfrm>
          <a:prstGeom prst="rect">
            <a:avLst/>
          </a:prstGeom>
          <a:solidFill>
            <a:schemeClr val="tx2"/>
          </a:solidFill>
        </p:spPr>
        <p:txBody>
          <a:bodyPr anchor="ctr">
            <a:normAutofit/>
          </a:bodyPr>
          <a:lstStyle>
            <a:lvl1pPr algn="ctr">
              <a:defRPr sz="3200" b="1" cap="all">
                <a:solidFill>
                  <a:schemeClr val="bg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pic>
        <p:nvPicPr>
          <p:cNvPr id="6" name="Image 5"/>
          <p:cNvPicPr>
            <a:picLocks noChangeAspect="1"/>
          </p:cNvPicPr>
          <p:nvPr userDrawn="1"/>
        </p:nvPicPr>
        <p:blipFill rotWithShape="1">
          <a:blip r:embed="rId2" cstate="screen">
            <a:alphaModFix amt="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12178523" cy="2314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356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ntrée manuelle 13"/>
          <p:cNvSpPr/>
          <p:nvPr userDrawn="1"/>
        </p:nvSpPr>
        <p:spPr bwMode="auto">
          <a:xfrm rot="16200000">
            <a:off x="10446414" y="-908874"/>
            <a:ext cx="836712" cy="2654461"/>
          </a:xfrm>
          <a:prstGeom prst="flowChartManualInput">
            <a:avLst/>
          </a:prstGeom>
          <a:solidFill>
            <a:schemeClr val="bg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buClr>
                <a:schemeClr val="bg2"/>
              </a:buClr>
              <a:defRPr sz="3200"/>
            </a:lvl1pPr>
            <a:lvl2pPr>
              <a:buClr>
                <a:schemeClr val="bg2"/>
              </a:buClr>
              <a:defRPr sz="2800"/>
            </a:lvl2pPr>
            <a:lvl3pPr>
              <a:buClr>
                <a:schemeClr val="bg2"/>
              </a:buClr>
              <a:defRPr sz="2400"/>
            </a:lvl3pPr>
            <a:lvl4pPr>
              <a:buClr>
                <a:schemeClr val="bg2"/>
              </a:buClr>
              <a:defRPr sz="2000"/>
            </a:lvl4pPr>
            <a:lvl5pPr>
              <a:buClr>
                <a:schemeClr val="bg2"/>
              </a:buCl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</a:p>
        </p:txBody>
      </p:sp>
      <p:pic>
        <p:nvPicPr>
          <p:cNvPr id="13" name="Image 12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9512" y="6296628"/>
            <a:ext cx="1370682" cy="523135"/>
          </a:xfrm>
          <a:prstGeom prst="rect">
            <a:avLst/>
          </a:prstGeom>
        </p:spPr>
      </p:pic>
      <p:sp>
        <p:nvSpPr>
          <p:cNvPr id="18" name="Espace réservé du numéro de diapositive 4"/>
          <p:cNvSpPr>
            <a:spLocks noGrp="1"/>
          </p:cNvSpPr>
          <p:nvPr>
            <p:ph type="sldNum" sz="quarter" idx="4"/>
          </p:nvPr>
        </p:nvSpPr>
        <p:spPr>
          <a:xfrm>
            <a:off x="11638844" y="418356"/>
            <a:ext cx="4420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F671F529-162B-394D-82B2-EA389DD85379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54442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lu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0262" y="518868"/>
            <a:ext cx="3312368" cy="1236585"/>
          </a:xfrm>
          <a:prstGeom prst="rect">
            <a:avLst/>
          </a:prstGeom>
        </p:spPr>
      </p:pic>
      <p:sp>
        <p:nvSpPr>
          <p:cNvPr id="15" name="ZoneTexte 14"/>
          <p:cNvSpPr txBox="1"/>
          <p:nvPr userDrawn="1"/>
        </p:nvSpPr>
        <p:spPr>
          <a:xfrm>
            <a:off x="6930262" y="2346145"/>
            <a:ext cx="3492388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000" b="1" dirty="0" err="1">
                <a:solidFill>
                  <a:schemeClr val="tx2"/>
                </a:solidFill>
                <a:latin typeface="Arial" charset="0"/>
                <a:ea typeface="Arial" charset="0"/>
                <a:cs typeface="Arial" charset="0"/>
              </a:rPr>
              <a:t>CERTeM</a:t>
            </a:r>
            <a:endParaRPr lang="fr-FR" sz="2000" b="1" dirty="0">
              <a:solidFill>
                <a:schemeClr val="tx2"/>
              </a:solidFill>
              <a:latin typeface="Arial" charset="0"/>
              <a:ea typeface="Arial" charset="0"/>
              <a:cs typeface="Arial" charset="0"/>
            </a:endParaRPr>
          </a:p>
          <a:p>
            <a:pPr algn="ctr">
              <a:lnSpc>
                <a:spcPct val="150000"/>
              </a:lnSpc>
            </a:pPr>
            <a:r>
              <a:rPr lang="fr-FR" sz="2000" dirty="0">
                <a:latin typeface="Arial" charset="0"/>
                <a:ea typeface="Arial" charset="0"/>
                <a:cs typeface="Arial" charset="0"/>
              </a:rPr>
              <a:t>26 rue Pierre et Marie Curie</a:t>
            </a:r>
          </a:p>
          <a:p>
            <a:pPr algn="ctr">
              <a:lnSpc>
                <a:spcPct val="150000"/>
              </a:lnSpc>
            </a:pPr>
            <a:r>
              <a:rPr lang="fr-FR" sz="2000" dirty="0">
                <a:latin typeface="Arial" charset="0"/>
                <a:ea typeface="Arial" charset="0"/>
                <a:cs typeface="Arial" charset="0"/>
              </a:rPr>
              <a:t>37100 Tours</a:t>
            </a:r>
          </a:p>
          <a:p>
            <a:pPr algn="ctr">
              <a:lnSpc>
                <a:spcPct val="150000"/>
              </a:lnSpc>
            </a:pPr>
            <a:r>
              <a:rPr lang="fr-FR" sz="2000" dirty="0">
                <a:latin typeface="Arial" charset="0"/>
                <a:ea typeface="Arial" charset="0"/>
                <a:cs typeface="Arial" charset="0"/>
              </a:rPr>
              <a:t>Tél.:</a:t>
            </a:r>
            <a:r>
              <a:rPr lang="fr-FR" sz="2000" baseline="0" dirty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FR" sz="2000" dirty="0">
                <a:latin typeface="Arial" charset="0"/>
                <a:ea typeface="Arial" charset="0"/>
                <a:cs typeface="Arial" charset="0"/>
              </a:rPr>
              <a:t>02 47 42 41 72</a:t>
            </a:r>
          </a:p>
          <a:p>
            <a:pPr algn="ctr">
              <a:lnSpc>
                <a:spcPct val="150000"/>
              </a:lnSpc>
            </a:pPr>
            <a:r>
              <a:rPr lang="fr-FR" sz="2000" dirty="0">
                <a:latin typeface="Arial" charset="0"/>
                <a:ea typeface="Arial" charset="0"/>
                <a:cs typeface="Arial" charset="0"/>
              </a:rPr>
              <a:t>Mail : </a:t>
            </a:r>
            <a:r>
              <a:rPr lang="fr-FR" sz="2000" dirty="0">
                <a:latin typeface="Arial" charset="0"/>
                <a:ea typeface="Arial" charset="0"/>
                <a:cs typeface="Arial" charset="0"/>
                <a:hlinkClick r:id="rId3"/>
              </a:rPr>
              <a:t>certem@univ-tours.fr</a:t>
            </a:r>
            <a:endParaRPr lang="fr-FR" sz="2000" dirty="0">
              <a:latin typeface="Arial" charset="0"/>
              <a:ea typeface="Arial" charset="0"/>
              <a:cs typeface="Arial" charset="0"/>
            </a:endParaRPr>
          </a:p>
          <a:p>
            <a:pPr algn="ctr">
              <a:lnSpc>
                <a:spcPct val="150000"/>
              </a:lnSpc>
            </a:pPr>
            <a:r>
              <a:rPr lang="fr-FR" sz="2000" dirty="0">
                <a:latin typeface="Arial" charset="0"/>
                <a:ea typeface="Arial" charset="0"/>
                <a:cs typeface="Arial" charset="0"/>
              </a:rPr>
              <a:t>Web : </a:t>
            </a:r>
            <a:r>
              <a:rPr lang="fr-FR" sz="2000" dirty="0">
                <a:latin typeface="Arial" charset="0"/>
                <a:ea typeface="Arial" charset="0"/>
                <a:cs typeface="Arial" charset="0"/>
                <a:hlinkClick r:id="rId4"/>
              </a:rPr>
              <a:t>certem.univ-tours.fr</a:t>
            </a:r>
            <a:endParaRPr lang="fr-FR" sz="2000" dirty="0">
              <a:latin typeface="Arial" charset="0"/>
              <a:ea typeface="Arial" charset="0"/>
              <a:cs typeface="Arial" charset="0"/>
            </a:endParaRPr>
          </a:p>
          <a:p>
            <a:pPr algn="ctr">
              <a:lnSpc>
                <a:spcPct val="150000"/>
              </a:lnSpc>
            </a:pPr>
            <a:r>
              <a:rPr lang="fr-FR" sz="2000" dirty="0">
                <a:latin typeface="Arial" charset="0"/>
                <a:ea typeface="Arial" charset="0"/>
                <a:cs typeface="Arial" charset="0"/>
              </a:rPr>
              <a:t>       </a:t>
            </a:r>
            <a:r>
              <a:rPr lang="fr-FR" sz="2000" dirty="0" err="1">
                <a:latin typeface="Arial" charset="0"/>
                <a:ea typeface="Arial" charset="0"/>
                <a:cs typeface="Arial" charset="0"/>
                <a:hlinkClick r:id="rId5"/>
              </a:rPr>
              <a:t>CERTeM</a:t>
            </a:r>
            <a:endParaRPr lang="fr-FR" sz="2000" dirty="0">
              <a:latin typeface="Arial" charset="0"/>
              <a:ea typeface="Arial" charset="0"/>
              <a:cs typeface="Arial" charset="0"/>
            </a:endParaRPr>
          </a:p>
          <a:p>
            <a:pPr algn="ctr"/>
            <a:endParaRPr lang="fr-FR" sz="1800" dirty="0"/>
          </a:p>
          <a:p>
            <a:pPr algn="ctr"/>
            <a:endParaRPr lang="fr-FR" sz="1800" dirty="0"/>
          </a:p>
        </p:txBody>
      </p:sp>
      <p:pic>
        <p:nvPicPr>
          <p:cNvPr id="16" name="Image 15">
            <a:hlinkClick r:id="rId5"/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74378" y="5226465"/>
            <a:ext cx="360040" cy="3600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93" r="22731"/>
          <a:stretch/>
        </p:blipFill>
        <p:spPr>
          <a:xfrm>
            <a:off x="0" y="0"/>
            <a:ext cx="47912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309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ce réservé du titre 3"/>
          <p:cNvSpPr>
            <a:spLocks noGrp="1"/>
          </p:cNvSpPr>
          <p:nvPr>
            <p:ph type="title"/>
          </p:nvPr>
        </p:nvSpPr>
        <p:spPr>
          <a:xfrm>
            <a:off x="0" y="1"/>
            <a:ext cx="9537538" cy="836711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Cliquez et modifiez le titre</a:t>
            </a:r>
          </a:p>
        </p:txBody>
      </p:sp>
    </p:spTree>
    <p:extLst>
      <p:ext uri="{BB962C8B-B14F-4D97-AF65-F5344CB8AC3E}">
        <p14:creationId xmlns:p14="http://schemas.microsoft.com/office/powerpoint/2010/main" val="622836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5" r:id="rId5"/>
    <p:sldLayoutId id="2147483656" r:id="rId6"/>
    <p:sldLayoutId id="2147483657" r:id="rId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2"/>
          </a:solidFill>
          <a:latin typeface="Myriad Pro" charset="0"/>
          <a:ea typeface="Myriad Pro" charset="0"/>
          <a:cs typeface="Myriad Pro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598659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F671F529-162B-394D-82B2-EA389DD85379}" type="slidenum">
              <a:rPr lang="fr-FR" smtClean="0"/>
              <a:pPr/>
              <a:t>2</a:t>
            </a:fld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37098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8296554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0 1">
      <a:dk1>
        <a:srgbClr val="000000"/>
      </a:dk1>
      <a:lt1>
        <a:srgbClr val="FFFFFF"/>
      </a:lt1>
      <a:dk2>
        <a:srgbClr val="263776"/>
      </a:dk2>
      <a:lt2>
        <a:srgbClr val="33B5B5"/>
      </a:lt2>
      <a:accent1>
        <a:srgbClr val="8799C1"/>
      </a:accent1>
      <a:accent2>
        <a:srgbClr val="263776"/>
      </a:accent2>
      <a:accent3>
        <a:srgbClr val="FFFFFF"/>
      </a:accent3>
      <a:accent4>
        <a:srgbClr val="000000"/>
      </a:accent4>
      <a:accent5>
        <a:srgbClr val="C3CADD"/>
      </a:accent5>
      <a:accent6>
        <a:srgbClr val="E39F2E"/>
      </a:accent6>
      <a:hlink>
        <a:srgbClr val="263776"/>
      </a:hlink>
      <a:folHlink>
        <a:srgbClr val="33B5B5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ésentation1" id="{5754F3B1-5D50-9E47-B511-FD6E81A06D98}" vid="{7413570E-B41A-C645-9027-78A8960B4BCD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1</Words>
  <Application>Microsoft Macintosh PowerPoint</Application>
  <PresentationFormat>Grand écran</PresentationFormat>
  <Paragraphs>1</Paragraphs>
  <Slides>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8" baseType="lpstr">
      <vt:lpstr>ＭＳ Ｐゴシック</vt:lpstr>
      <vt:lpstr>Arial</vt:lpstr>
      <vt:lpstr>Calibri</vt:lpstr>
      <vt:lpstr>Myriad Pro</vt:lpstr>
      <vt:lpstr>Thème Office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 Microsoft Office</dc:creator>
  <cp:lastModifiedBy>Utilisateur Microsoft Office</cp:lastModifiedBy>
  <cp:revision>1</cp:revision>
  <dcterms:created xsi:type="dcterms:W3CDTF">2019-03-12T08:25:26Z</dcterms:created>
  <dcterms:modified xsi:type="dcterms:W3CDTF">2019-03-12T08:26:42Z</dcterms:modified>
</cp:coreProperties>
</file>